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05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6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30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150-B5AF-4B6A-9DF2-C79BA334579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42360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17E5-6A7C-4C9A-A1C6-4D3013CE8CE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28289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46FF8-3E45-4E3B-BEFE-DAA0416BEE2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0102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36A1-B7BE-40DD-82DC-03E39FE8F78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6554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4C3A-F9A1-44CF-8E57-C60389B3DD3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44443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975F-0B6F-4A8C-808B-4450B2C651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1630"/>
      </p:ext>
    </p:extLst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2B0D-629D-41DE-80BA-BBC74F0A7E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52310"/>
      </p:ext>
    </p:extLst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2D9F-A935-4FDE-8009-AF0A07F78B9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48253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5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0C37-C04E-4D23-A59C-A6A851E45F5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53674"/>
      </p:ext>
    </p:extLst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B635-82FB-4510-A4A0-0B0A71CE8F8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6880"/>
      </p:ext>
    </p:extLst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BF2A-D612-4E44-8650-E5058F9DD63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58416"/>
      </p:ext>
    </p:extLst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A1DE-837A-4AD8-8131-F7003BCC88D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08538"/>
      </p:ext>
    </p:extLst>
  </p:cSld>
  <p:clrMapOvr>
    <a:masterClrMapping/>
  </p:clrMapOvr>
  <p:transition spd="med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69CF-9461-43A3-9F5C-7A26B3BB90D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76791"/>
      </p:ext>
    </p:extLst>
  </p:cSld>
  <p:clrMapOvr>
    <a:masterClrMapping/>
  </p:clrMapOvr>
  <p:transition spd="med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45C9-6399-4D1A-8912-5242732F0C4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88148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99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43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0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54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24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03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0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C082-4088-4BAA-80A3-021F99E00B33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9981-9B2D-4582-95CC-BE2164D19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6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wzorzec stylu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wzorce stylu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B8551C-5C37-4873-8C77-ECF811C160F9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6091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biura obsługi klienta</a:t>
            </a:r>
            <a:br>
              <a:rPr lang="pl-PL" altLang="pl-PL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Przyjęcie pojazdu do naprawy i jego identyfikacja.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32" y="2757350"/>
            <a:ext cx="5245717" cy="3497146"/>
          </a:xfrm>
        </p:spPr>
      </p:pic>
    </p:spTree>
    <p:extLst>
      <p:ext uri="{BB962C8B-B14F-4D97-AF65-F5344CB8AC3E}">
        <p14:creationId xmlns:p14="http://schemas.microsoft.com/office/powerpoint/2010/main" val="228072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88914"/>
            <a:ext cx="42481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60802"/>
      </p:ext>
    </p:extLst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rostokąt 1"/>
          <p:cNvSpPr>
            <a:spLocks noChangeArrowheads="1"/>
          </p:cNvSpPr>
          <p:nvPr/>
        </p:nvSpPr>
        <p:spPr bwMode="auto">
          <a:xfrm>
            <a:off x="1774825" y="188914"/>
            <a:ext cx="86423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Organizacja biura obsługi klienta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Biuro Obsługi Klienta (BOK) to część infrastruktury przedsiębiorstwa, która służy przedsiębiorcy do kontaktu z klientami. Biuro obsługi klienta warsztatu samochodowego, bądź salonu sprzedaży samochodów, jest pierwszym miejscem styczności klienta z zakładem, któremu powierza on pod opiekę swój samochód lub zamierza zakupić samochód.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zależności od wielkości przedsiębiorstwa BOK ma różną strukturę.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przedsiębiorstwach zatrudniających od kilkudziesięciu do ponad stu pracowników BOK ma strukturę organizacyjną. Są tam zatrudniani przede wszystkim doradcy klienta, konsultanci ds. trudnych klientów i klientów strategicznych, recepcjoniści oraz handlowcy sprzedający części zamienne. W biurze za profesjonalność wykonywanych zadań odpowiada najczęściej jego kierownik (w dużych warsztatach) lub właściciel warsztatu, który zatrudnia do kilkunastu pracowników (w mniejszych warsztatach).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niektórych serwisach autoryzowanych BOK stanowią dwie odrębne jednostki. które obsługują niezależnie klientów działu mechanicznego (właściwe BOK) i blacharsko-lakierniczego (tzw. centrum likwidacji szkód). W takim układzie organizacyjnym pracownicy są podporządkowani kierownikom działów.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W zależności od liczby klientów i natężenia ruchu zwykle jest od 1 do 3 stanowisk obsługi klienta. Biuro powinno być czyste i zadbane, wyposażone w środki łączności, sprzęt biurowy i komputery. Godziny otwarcia powinny być dostosowane do pracy serwisu oraz godzin pracy większości klientów, tak by swobodnie do niego dotarli po godzinach pracy. </a:t>
            </a:r>
          </a:p>
        </p:txBody>
      </p:sp>
    </p:spTree>
    <p:extLst>
      <p:ext uri="{BB962C8B-B14F-4D97-AF65-F5344CB8AC3E}">
        <p14:creationId xmlns:p14="http://schemas.microsoft.com/office/powerpoint/2010/main" val="3728311325"/>
      </p:ext>
    </p:extLst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rostokąt 1"/>
          <p:cNvSpPr>
            <a:spLocks noChangeArrowheads="1"/>
          </p:cNvSpPr>
          <p:nvPr/>
        </p:nvSpPr>
        <p:spPr bwMode="auto">
          <a:xfrm>
            <a:off x="1703389" y="0"/>
            <a:ext cx="8785225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Wymagania stawiane pracownikom biura obsługi klienta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Biuro obsługi klienta to jeden z najważniej szych obszarów budowy relacji z klientami. Pracownicy biura obsługi klienta muszą wzbudzać zaufanie nienagannym wyglądem i profesjonalnym działaniem. Pracownicy BOK muszą być zawsze doskonale przygotowani do pracy, dlatego powinni otrzymywać wsparcie merytoryczne w postaci szkoleń. Dzięki cyklicznym szkoleniom i stałemu podnoszeniu kwalifikacji mogą poprawić wizerunek warsztatu.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Podstawowe zadania, które realizują pracownicy biura obsługi klienta, dotyczą przede wszystkim: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przyjmowania zleceń, udzielania informacji, doradztwa w zakresie serwisu pojazdu,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wstępnych oględzin pojazdu, oceny zakresu i kosztu naprawy, wyznaczenia terminu realizacji zlecenia,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współpracy wewnątrz serwisu z mechanikami samochodowymi i innymi pracownikami,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przyjmowania, wysyłania i rozdzielania korespondencji na zewnątrz i wewnątrz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serwisu,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prowadzenia i administrowania elektronicznej rejestracji i obiegu korespondencji w serwisie,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załatwiania wszelkich spraw i przekazywania ich do poszczególnych komórek serwisu,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obsługi poczty internetowej i zgłoszeń telefonicznych, podtrzymywania dobrych relacji z klientami i dbania o wizerunek firmy.</a:t>
            </a:r>
          </a:p>
        </p:txBody>
      </p:sp>
    </p:spTree>
    <p:extLst>
      <p:ext uri="{BB962C8B-B14F-4D97-AF65-F5344CB8AC3E}">
        <p14:creationId xmlns:p14="http://schemas.microsoft.com/office/powerpoint/2010/main" val="2573812246"/>
      </p:ext>
    </p:extLst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rostokąt 1"/>
          <p:cNvSpPr>
            <a:spLocks noChangeArrowheads="1"/>
          </p:cNvSpPr>
          <p:nvPr/>
        </p:nvSpPr>
        <p:spPr bwMode="auto">
          <a:xfrm>
            <a:off x="1703389" y="188914"/>
            <a:ext cx="87852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Przykładowe wymagania najczęściej stawiane pracownikom biura obsługi klienta dotyczą: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1. Wykształcenia, wiedzy i umiejętności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wykształcenie wyższe (średnie) techniczne, preferowane o specjalności samochodowej, wiedza z zakresu techniki samochodowej, doświadczenie zawodowe.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2. Komunikacji interpersonalnej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wywierania wpływu na klienta, kierowania rozmową, aktywnego słuchania, autoprezentacji, właściwego dobierania form.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3. Komunikacji telefonicznej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znajomości specyfiki kontaktu telefonicznego (transmisja głosu, percepcja słuchania), analizy nastawień, emocji, zachowa nadawania i odbioru komunikatów.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4. Obsługi komputera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tworzenia i formatowania dokumentów, tworzenia szablonów oraz formularzy, tworzenia baz danych, korespondencji seryjnej.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5. Obsługi urządzeń biurowych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wykorzystania kanałów informacyjnych takich jak: telefon, fax, telefaks, poczta elektroniczna.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6. Organizacji pracy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umiejętność planowania i organizacji pracy zarówno swojej, jak i zespołu, porządkowania, zarządzania i zabezpieczania danych, segregowania oraz archiwizacji dokumentów.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7. Kształtowania kultury obsługi klienta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- kreowania pozytywnego wizerunku własnego i firmy, asertywności w kontaktach z klientem, rozpoznawania potrzeb klienta, porozumiewania się z trudnymi klientami, dopasowania komunikacji do rozmówcy, przyjmowania reklamacji, rozpoznawania charakteru rozmówcy.</a:t>
            </a:r>
          </a:p>
        </p:txBody>
      </p:sp>
    </p:spTree>
    <p:extLst>
      <p:ext uri="{BB962C8B-B14F-4D97-AF65-F5344CB8AC3E}">
        <p14:creationId xmlns:p14="http://schemas.microsoft.com/office/powerpoint/2010/main" val="3380043441"/>
      </p:ext>
    </p:extLst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ostokąt 1"/>
          <p:cNvSpPr>
            <a:spLocks noChangeArrowheads="1"/>
          </p:cNvSpPr>
          <p:nvPr/>
        </p:nvSpPr>
        <p:spPr bwMode="auto">
          <a:xfrm>
            <a:off x="1703389" y="115889"/>
            <a:ext cx="87852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Kierownik biura obsługi klienta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wymagania: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wykształcenie wyższe techniczne, preferowane o specjalności samochodowej,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wiedza z zakresu techniki samochodowej,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minimum 2 lata doświadczenia na podobnym stanowisku,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doświadczenie w kierowaniu zespołem,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dobra znajomości MS Office, programów serwisowych i magazynowych,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umiejętność planowania i organizacji pracy zarówno swojej, jak i zespołu,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zdolności organizacyjne i interpersonalne,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samodzielność w skutecznym rozwiązywaniu problemów,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umiejętność pracy pod presją czasu,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umiejętności analityczne oraz techniczne,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dokładność i systematyczność w realizacji wyznaczonych celów,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umiejętności budowania relacji w zespole oraz bardzo dobrych relacji z klientami,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znajomość branży zaplecza motoryzacji,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znajomość języka (angielski/niemiecki/francuski) w zakresie komunikatywnym.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Doradca klienta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wymagania: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doświadczenia w pracy na stanowisku handlowca/przedstawiciela handlowego i minimum rok doświadczenia w pracy z klientami,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umiejętności budowania profesjonalnych relacji z klientami,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wykształcenia wyższego technicznego - mile widziane w obszarze mechaniki samochodowej,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doświadczenia w obsłudze klienta,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łatwości nawiązywania kontaktu, umiejętności słuchania i prowadzenia rozmowy, zdolności perswazji.</a:t>
            </a:r>
          </a:p>
        </p:txBody>
      </p:sp>
    </p:spTree>
    <p:extLst>
      <p:ext uri="{BB962C8B-B14F-4D97-AF65-F5344CB8AC3E}">
        <p14:creationId xmlns:p14="http://schemas.microsoft.com/office/powerpoint/2010/main" val="2703829339"/>
      </p:ext>
    </p:extLst>
  </p:cSld>
  <p:clrMapOvr>
    <a:masterClrMapping/>
  </p:clrMapOvr>
  <p:transition spd="med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1"/>
          <p:cNvSpPr>
            <a:spLocks noChangeArrowheads="1"/>
          </p:cNvSpPr>
          <p:nvPr/>
        </p:nvSpPr>
        <p:spPr bwMode="auto">
          <a:xfrm>
            <a:off x="1703389" y="188914"/>
            <a:ext cx="87852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 Zależność liczby obsługiwanych pojazdów od wielkości serwisu.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Zdolność usługowa </a:t>
            </a: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serwisu to jego zasoby, które decydują o możliwości i czasie wykonania usługi.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Na zdolność przerobową serwisu mają wpływ przede wszystkim: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jego techniczne wyposażenie (maszyny, urządzenia, narzędzia, przyrządy, sprzęt komputerowy itp.),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poziom zaawansowania technologicznego,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liczba stanowisk obsługowo-naprawczych,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dostępność materiałów i części zamiennych,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liczba zatrudnionych pracowników, ich wiedza, doświadczenie i czas pracy,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organizacja prac obsługowo-naprawczych, wydajność i elastyczność pracy, obsługa eksploatacyjna urządzeń,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zasoby kapitałowe.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430713"/>
            <a:ext cx="40544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9" y="4430713"/>
            <a:ext cx="42259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04737"/>
      </p:ext>
    </p:extLst>
  </p:cSld>
  <p:clrMapOvr>
    <a:masterClrMapping/>
  </p:clrMapOvr>
  <p:transition spd="med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ostokąt 1"/>
          <p:cNvSpPr>
            <a:spLocks noChangeArrowheads="1"/>
          </p:cNvSpPr>
          <p:nvPr/>
        </p:nvSpPr>
        <p:spPr bwMode="auto">
          <a:xfrm>
            <a:off x="1774825" y="188914"/>
            <a:ext cx="871378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</a:rPr>
              <a:t>Dokumentacja obsługi klienta i wystawianie zleceń serwisowych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Przyjęcie pojazdu do serwisu wymaga wystawienia zlecenia wstępnego lub raportu wzrokowej oceny stanu samochodu. Zlecenie wstępne służy personelowi biura i doradcy serwisowemu do zanotowania danych klienta i informacji dotyczących pojazdu: jego wyglądu zewnętrznego, przebiegu, usterek zgłaszanych przez klienta i jego życzeń oraz usterek zauważonych podczas oględzin i jazdy testowej. Doradca serwisowy wykorzystuje zlecenie wstępne do uzgodnienia z klientem odpowiedniego zakresu zadań, niezbędnych do wykonania.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Podstawowym dokumentem związanym z działalnością serwisu samochodowego jest zlecenie, które jest podstawą przyjęcia pojazdu do warsztatu.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     Dokument ten zawiera szczegółowe informacje dotyczące rodzajów prac do wykonania, niezbędnych części i materiałów, czasów wykonania poszczególnych operacji, usług, które trzeba zlecić na zewnątrz itp.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     Podpisane przez klienta zlecenie jest, w myśl kodeksu cywilnego, umową pomiędzy klientem a serwisem i podstawą gwarancji oraz ewentualnej reklamacji.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Arial" panose="020B0604020202020204" pitchFamily="34" charset="0"/>
              </a:rPr>
              <a:t>      Zlecenie jest wypełniane w dwóch egzemplarzach (dotyczy warsztatów niezależnych lub sieciowych) lub w trzech egzemplarzach (dotyczy stacji ASO). Pierwszy egzemplarz najczęściej otrzymuje klient, drugi biuro warsztatu, a trzeci magazyn ASO (stanowi on podstawę do pobrania części). W niektórych warsztatach do zlecenia jest dołączana karta prac. Jeżeli naprawa jest wykonywana w związku ze zgłoszoną szkodą, to klient upoważnia pisemnie warsztat do reprezentowania jego interesów w towarzystwie ubezpieczeniowym. </a:t>
            </a:r>
          </a:p>
        </p:txBody>
      </p:sp>
    </p:spTree>
    <p:extLst>
      <p:ext uri="{BB962C8B-B14F-4D97-AF65-F5344CB8AC3E}">
        <p14:creationId xmlns:p14="http://schemas.microsoft.com/office/powerpoint/2010/main" val="2737189957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64818"/>
      </p:ext>
    </p:extLst>
  </p:cSld>
  <p:clrMapOvr>
    <a:masterClrMapping/>
  </p:clrMapOvr>
  <p:transition spd="med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88914"/>
            <a:ext cx="4344988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88914"/>
            <a:ext cx="429895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14048"/>
      </p:ext>
    </p:extLst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1905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Panoramiczny</PresentationFormat>
  <Paragraphs>70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Motyw pakietu Office</vt:lpstr>
      <vt:lpstr>Projekt domyślny</vt:lpstr>
      <vt:lpstr>Organizacja biura obsługi klienta Przyjęcie pojazdu do naprawy i jego identyfikacja.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biura obsługi klienta Przyjęcie pojazdu do naprawy i jego identyfikacja.</dc:title>
  <dc:creator>muszynski@rolnik.edu.pl</dc:creator>
  <cp:lastModifiedBy>muszynski@rolnik.edu.pl</cp:lastModifiedBy>
  <cp:revision>1</cp:revision>
  <dcterms:created xsi:type="dcterms:W3CDTF">2020-11-02T20:47:50Z</dcterms:created>
  <dcterms:modified xsi:type="dcterms:W3CDTF">2020-11-02T20:48:43Z</dcterms:modified>
</cp:coreProperties>
</file>